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91" r:id="rId4"/>
    <p:sldId id="292" r:id="rId5"/>
    <p:sldId id="293" r:id="rId6"/>
    <p:sldId id="302" r:id="rId7"/>
    <p:sldId id="301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89612" y="618182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8604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Core Stability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2895600"/>
            <a:ext cx="7757160" cy="286512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This presentation will help staff: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Understand what </a:t>
            </a:r>
            <a:r>
              <a:rPr lang="en-GB" b="1" dirty="0" smtClean="0"/>
              <a:t>core stability is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Know how you might notice if someone is having difficulties with </a:t>
            </a:r>
            <a:r>
              <a:rPr lang="en-GB" b="1" dirty="0" smtClean="0"/>
              <a:t>their core stability</a:t>
            </a:r>
            <a:endParaRPr lang="en-GB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Select activities to support those who are having </a:t>
            </a:r>
            <a:r>
              <a:rPr lang="en-GB" b="1" dirty="0" smtClean="0"/>
              <a:t>difficulties with their core stability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Activities completed on tummies such as </a:t>
            </a:r>
            <a:r>
              <a:rPr lang="en-GB" dirty="0" smtClean="0"/>
              <a:t>reading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will increase back extensor strength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0385"/>
            <a:ext cx="4925889" cy="34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11053685" cy="4469958"/>
          </a:xfrm>
        </p:spPr>
        <p:txBody>
          <a:bodyPr>
            <a:normAutofit/>
          </a:bodyPr>
          <a:lstStyle/>
          <a:p>
            <a:r>
              <a:rPr lang="en-GB" dirty="0"/>
              <a:t>Lying on tummy and assuming superman </a:t>
            </a:r>
            <a:r>
              <a:rPr lang="en-GB" dirty="0" smtClean="0"/>
              <a:t>position</a:t>
            </a:r>
          </a:p>
          <a:p>
            <a:pPr marL="0" lvl="0" indent="0">
              <a:buNone/>
            </a:pP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increases back extensor strength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31" y="2727960"/>
            <a:ext cx="6700100" cy="31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10200245" cy="4469958"/>
          </a:xfrm>
        </p:spPr>
        <p:txBody>
          <a:bodyPr>
            <a:normAutofit/>
          </a:bodyPr>
          <a:lstStyle/>
          <a:p>
            <a:r>
              <a:rPr lang="en-GB" dirty="0"/>
              <a:t>Sitting on a gym ball and balancing, then leaning back while walking feet forward (older </a:t>
            </a:r>
            <a:r>
              <a:rPr lang="en-GB" dirty="0" smtClean="0"/>
              <a:t>children)</a:t>
            </a:r>
          </a:p>
          <a:p>
            <a:pPr marL="0" lvl="0" indent="0">
              <a:buNone/>
            </a:pP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is much like a stomach crunch activity and will increase core strength.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10790251" cy="4469958"/>
          </a:xfrm>
        </p:spPr>
        <p:txBody>
          <a:bodyPr>
            <a:normAutofit/>
          </a:bodyPr>
          <a:lstStyle/>
          <a:p>
            <a:r>
              <a:rPr lang="en-GB" dirty="0"/>
              <a:t>On tummy over gym ball and holding a straight body </a:t>
            </a:r>
            <a:r>
              <a:rPr lang="en-GB" dirty="0" smtClean="0"/>
              <a:t>position </a:t>
            </a:r>
          </a:p>
          <a:p>
            <a:pPr marL="0" lvl="0" indent="0">
              <a:buNone/>
            </a:pPr>
            <a:r>
              <a:rPr lang="en-GB" dirty="0" smtClean="0"/>
              <a:t>This </a:t>
            </a:r>
            <a:r>
              <a:rPr lang="en-GB" dirty="0"/>
              <a:t>increases back strength and upper limb weight bearing.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2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687"/>
            <a:ext cx="10515600" cy="78159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About Core Stability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546193"/>
            <a:ext cx="4739971" cy="4800462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Core strength comes from trunk muscles and it enables us to develop posture for movement and anti-gravity positioning. </a:t>
            </a:r>
            <a:endParaRPr lang="en-GB" sz="2600" dirty="0" smtClean="0"/>
          </a:p>
          <a:p>
            <a:r>
              <a:rPr lang="en-GB" sz="2600" dirty="0" smtClean="0"/>
              <a:t>Core </a:t>
            </a:r>
            <a:r>
              <a:rPr lang="en-GB" sz="2600" dirty="0"/>
              <a:t>stability is required for most movement based control over the body including head </a:t>
            </a:r>
            <a:r>
              <a:rPr lang="en-GB" sz="2600" dirty="0" smtClean="0"/>
              <a:t>control, </a:t>
            </a:r>
            <a:r>
              <a:rPr lang="en-GB" sz="2600" dirty="0"/>
              <a:t>upper limb control and mobility. </a:t>
            </a:r>
            <a:endParaRPr lang="en-GB" sz="2600" dirty="0" smtClean="0"/>
          </a:p>
          <a:p>
            <a:r>
              <a:rPr lang="en-GB" sz="2600" dirty="0" smtClean="0"/>
              <a:t>It </a:t>
            </a:r>
            <a:r>
              <a:rPr lang="en-GB" sz="2600" dirty="0"/>
              <a:t>gives us balance, enables effective bilateral skills and the ability to stabilise joints for the use of tools such as a pencil. </a:t>
            </a:r>
            <a:endParaRPr lang="en-GB" sz="26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120" y="2811171"/>
            <a:ext cx="2788920" cy="3848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8319" y="1546193"/>
            <a:ext cx="58674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Core stability is required to enable shoulder stability which then enable upper limb stability and then hand skill development.</a:t>
            </a:r>
          </a:p>
        </p:txBody>
      </p:sp>
    </p:spTree>
    <p:extLst>
      <p:ext uri="{BB962C8B-B14F-4D97-AF65-F5344CB8AC3E}">
        <p14:creationId xmlns:p14="http://schemas.microsoft.com/office/powerpoint/2010/main" val="30481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Challenges with Core Stability 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2582087"/>
            <a:ext cx="4145611" cy="38252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Leaning </a:t>
            </a:r>
            <a:r>
              <a:rPr lang="en-GB" dirty="0"/>
              <a:t>on furniture or tables</a:t>
            </a:r>
          </a:p>
          <a:p>
            <a:pPr lvl="0"/>
            <a:r>
              <a:rPr lang="en-GB" dirty="0"/>
              <a:t>Holding breath during tasks</a:t>
            </a:r>
          </a:p>
          <a:p>
            <a:pPr lvl="0"/>
            <a:r>
              <a:rPr lang="en-GB" dirty="0"/>
              <a:t>Wrapping the limbs around furniture to stabilise</a:t>
            </a:r>
          </a:p>
          <a:p>
            <a:pPr lvl="0"/>
            <a:r>
              <a:rPr lang="en-GB" dirty="0"/>
              <a:t>Leaning on peers</a:t>
            </a:r>
          </a:p>
          <a:p>
            <a:pPr lvl="0"/>
            <a:r>
              <a:rPr lang="en-GB" dirty="0"/>
              <a:t>Sinking into furniture</a:t>
            </a:r>
          </a:p>
          <a:p>
            <a:pPr lvl="0"/>
            <a:r>
              <a:rPr lang="en-GB" dirty="0"/>
              <a:t>Reduced strength in hand </a:t>
            </a:r>
            <a:r>
              <a:rPr lang="en-GB" dirty="0" smtClean="0"/>
              <a:t>grips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87" y="2246807"/>
            <a:ext cx="3152355" cy="32288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5514"/>
            <a:ext cx="10774680" cy="733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Reduced core stability can be the result of low tone and this can be seen in various positioning: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12527" y="2552559"/>
            <a:ext cx="36423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Fatigue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Poor </a:t>
            </a:r>
            <a:r>
              <a:rPr lang="en-GB" sz="2600" dirty="0"/>
              <a:t>balance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Climbing difficulties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Reduced engagement in physical activity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600" dirty="0"/>
              <a:t>Anxiety with balance challenges</a:t>
            </a:r>
          </a:p>
        </p:txBody>
      </p:sp>
    </p:spTree>
    <p:extLst>
      <p:ext uri="{BB962C8B-B14F-4D97-AF65-F5344CB8AC3E}">
        <p14:creationId xmlns:p14="http://schemas.microsoft.com/office/powerpoint/2010/main" val="4253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Sitting on a wobble cushion on a chair and at floor time. </a:t>
            </a:r>
            <a:endParaRPr lang="en-GB" dirty="0" smtClean="0"/>
          </a:p>
          <a:p>
            <a:r>
              <a:rPr lang="en-GB" dirty="0" smtClean="0"/>
              <a:t>Sitting </a:t>
            </a:r>
            <a:r>
              <a:rPr lang="en-GB" dirty="0"/>
              <a:t>on an unstable surface promotes activation of core muscles for seated tasks, therefore increasing core muscles.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14" y="1602377"/>
            <a:ext cx="2905223" cy="42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10949182" cy="44699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Floor </a:t>
            </a:r>
            <a:r>
              <a:rPr lang="en-GB" dirty="0" smtClean="0"/>
              <a:t>activities: </a:t>
            </a:r>
          </a:p>
          <a:p>
            <a:r>
              <a:rPr lang="en-GB" dirty="0" smtClean="0"/>
              <a:t>Bridging</a:t>
            </a:r>
          </a:p>
          <a:p>
            <a:r>
              <a:rPr lang="en-GB" dirty="0" smtClean="0"/>
              <a:t>4-point </a:t>
            </a:r>
            <a:r>
              <a:rPr lang="en-GB" dirty="0"/>
              <a:t>kneeling and </a:t>
            </a:r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aising </a:t>
            </a:r>
            <a:r>
              <a:rPr lang="en-GB" dirty="0"/>
              <a:t>opposite arm and </a:t>
            </a:r>
            <a:r>
              <a:rPr lang="en-GB" dirty="0" smtClean="0"/>
              <a:t>leg</a:t>
            </a:r>
          </a:p>
          <a:p>
            <a:pPr marL="0" lvl="0" indent="0">
              <a:buNone/>
            </a:pPr>
            <a:r>
              <a:rPr lang="en-GB" dirty="0" smtClean="0"/>
              <a:t>These </a:t>
            </a:r>
            <a:r>
              <a:rPr lang="en-GB" dirty="0"/>
              <a:t>will increase core </a:t>
            </a:r>
            <a:r>
              <a:rPr lang="en-GB" dirty="0" smtClean="0"/>
              <a:t>strength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06" y="3221503"/>
            <a:ext cx="6008676" cy="2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Lying on backs and curling into a ball 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increases flexor muscle strength.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1" y="1926363"/>
            <a:ext cx="4611786" cy="34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Chair push </a:t>
            </a:r>
            <a:r>
              <a:rPr lang="en-GB" dirty="0" smtClean="0"/>
              <a:t>ups </a:t>
            </a:r>
          </a:p>
          <a:p>
            <a:r>
              <a:rPr lang="en-GB" dirty="0" smtClean="0"/>
              <a:t>wall </a:t>
            </a:r>
            <a:r>
              <a:rPr lang="en-GB" dirty="0"/>
              <a:t>push </a:t>
            </a:r>
            <a:r>
              <a:rPr lang="en-GB" dirty="0" smtClean="0"/>
              <a:t>ups </a:t>
            </a:r>
          </a:p>
          <a:p>
            <a:r>
              <a:rPr lang="en-GB" dirty="0" smtClean="0"/>
              <a:t>4-point </a:t>
            </a:r>
            <a:r>
              <a:rPr lang="en-GB" dirty="0"/>
              <a:t>kneeling push </a:t>
            </a:r>
            <a:r>
              <a:rPr lang="en-GB" dirty="0" smtClean="0"/>
              <a:t>ups</a:t>
            </a:r>
          </a:p>
          <a:p>
            <a:pPr marL="0" lvl="0" indent="0">
              <a:buNone/>
            </a:pPr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will increase shoulder and upper limb strength and increase awareness of upper body.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46" y="1602377"/>
            <a:ext cx="5561905" cy="4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49" y="1602377"/>
            <a:ext cx="5044771" cy="4469958"/>
          </a:xfrm>
        </p:spPr>
        <p:txBody>
          <a:bodyPr>
            <a:normAutofit/>
          </a:bodyPr>
          <a:lstStyle/>
          <a:p>
            <a:r>
              <a:rPr lang="en-GB" dirty="0"/>
              <a:t>Balance beanbag on </a:t>
            </a:r>
            <a:r>
              <a:rPr lang="en-GB" dirty="0" smtClean="0"/>
              <a:t>head </a:t>
            </a:r>
            <a:r>
              <a:rPr lang="en-GB" dirty="0"/>
              <a:t>and crouch down to touch the </a:t>
            </a:r>
            <a:r>
              <a:rPr lang="en-GB" dirty="0" smtClean="0"/>
              <a:t>floor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will promote a good posture.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53" y="1424825"/>
            <a:ext cx="3560415" cy="49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Activities to Support</a:t>
            </a:r>
            <a:endParaRPr lang="en-GB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71" y="1690688"/>
            <a:ext cx="10395857" cy="44699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Holding a “Plank position is very good for core stability. </a:t>
            </a:r>
          </a:p>
          <a:p>
            <a:pPr marL="0" lvl="0" indent="0">
              <a:buNone/>
            </a:pPr>
            <a:r>
              <a:rPr lang="en-GB" dirty="0" smtClean="0"/>
              <a:t>Use with older pupils.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83" y="2697480"/>
            <a:ext cx="6223454" cy="33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425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Custom Design</vt:lpstr>
      <vt:lpstr>Core Stability</vt:lpstr>
      <vt:lpstr>About Core Stability</vt:lpstr>
      <vt:lpstr>Challenges with Core Stability 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  <vt:lpstr>Activities to Support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 looking for at different ages?</dc:title>
  <dc:creator>jdilworth.998</dc:creator>
  <cp:lastModifiedBy>Adam Gordon</cp:lastModifiedBy>
  <cp:revision>40</cp:revision>
  <dcterms:created xsi:type="dcterms:W3CDTF">2015-12-23T18:45:15Z</dcterms:created>
  <dcterms:modified xsi:type="dcterms:W3CDTF">2019-03-08T10:53:32Z</dcterms:modified>
</cp:coreProperties>
</file>